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ఆకాశమును భూమియు వాటిలోనున్న సమస్త సమూహమును సంపూర్తి చేయబడెను.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తాను చేసిన తన పని యేడవదినములోగా సంపూర్తిచేసి, తాను చేసిన తన పని యంతటినుండి యేడవ దినమున విశ్రమించెను.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దేవుడు ఆ యేడవ దినమును ఆశీర్వదించి పరిశుద్ధపరచెను; ఏలయనగా దానిలో దేవుడు తాను చేసినట్టియు, సృజించినట్టియు తన పని అంతటినుండి విశ్రమించెను.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భూమిని ఆకాశమును చేసిన దినమందు భూమ్యాకాశములు సృజించబడినప్పుడు వాటి వాటి ఉత్పత్తిక్రమము ఇదే.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అదివరకు పొలమందలి యే పొదయు భూమిమీద నుండలేదు. పొలమందలి యే చెట్టును మొలవలేదు; ఏలయనగా దేవుడైన యెహోవా భూమిమీద వాన కురిపించలేదు, నేలను సేద్యపరచుటకు నరుడు లేడు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ఆవిరి భూమినుండి లేచి నేల అంతటిని తడిపెను.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నేలమంటితో నరుని నిర్మించి వాని నాసికా రంధ్రములలో జీవవాయువును ఊదగా నరుడు జీవాత్మ ఆయెను.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తూర్పున ఏదెనులో ఒక తోటవేసి తాను నిర్మించిన నరుని దానిలో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దేవుడైన యెహోవా చూపునకు రమ్యమైనదియు ఆహారమునకు మంచిదియునైన ప్రతి వృక్షమును, ఆ తోటమధ్యను జీవవృక్షమును, మంచిచెడ్డల తెలివినిచ్చు వృక్షమును నేలనుండి మొలిపించెను.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 తోటను తడుపుటకు ఏదెనులోనుండి ఒక నది బయలుదేరి అక్కడనుండి చీలిపోయి నాలుగు శాఖలాయెను.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మొదటిదాని పేరు పీషోను; అది హవీలా దేశమంతటి చుట్టు పారుచున్నది; అక్కడ బంగారమున్నది.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దేశపు బంగారము శ్రేష్ఠమైనది; అక్కడ బోళమును గోమేధికములును దొరుకును.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రెండవ నది పేరు గీహోను; అది కూషు దేశమంతటి చుట్టు పారుచున్నది.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మూడవ నది పేరు హిద్దెకెలు; అది అష్షూరు తూర్పువైపున పారుచున్నది. నాలుగవ నది యూఫ్రటీసు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దేవుడైన యెహోవా నరుని తీసికొని ఏదెను తోటను సేద్యపరచుటకును దాని కాచుటకును దానిలో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దేవుడైన యెహోవా ఈ తోటలోనున్న ప్రతి వృక్ష ఫలములను నీవు నిరభ్యంతరముగా తినవచ్చును;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మంచి చెడ్డల తెలివినిచ్చు వృక్ష ఫలములను తినకూడదు; నీవు వాటిని తినుదినమున నిశ్చయముగా చచ్చెదవని నరుని కాజ్ఞాపించెను.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దేవుడైన యెహోవా నరుడు ఒంటరిగా నుండుట మంచిది కాదు; వానికి సాటియైన సహాయమును వానికొరకు చేయుదుననుకొనెను.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ప్రతి భూజంతువును ప్రతి ఆకాశపక్షిని నేలనుండి నిర్మించి, ఆదాము వాటికి ఏ పేరు పెట్టునో చూచుటకు అతనియొద్దకు వాటిని రప్పించెను. జీవముగల ప్రతిదానికి ఆదాము ఏ పేరు పెట్టెనో ఆ పేరు దానికి కలిగెను.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ఆదాము సమస్త పశువులకును ఆకాశ పక్షులకును సమస్త భూజంతువులకును పేరులు పెట్టెను. అయినను ఆదామునకు సాటియైన సహాయము అతనికి లేకపోయెను.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దేవుడైన యెహోవా ఆదామునకు గాఢనిద్ర కలుగజేసి అతడు నిద్రించినప్పుడు అతని ప్రక్కటెముకలలో ఒక దానిని తీసి ఆ చోటును మాంసముతో పూడ్చివేసెను.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దేవుడైన యెహోవా తాను ఆదామునుండి తీసిన ప్రక్కటెముకను స్త్రీనిగా నిర్మించి ఆమెను ఆదాము నొద్దకు తీసికొనివచ్చెను.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ఆదాము ఇట్లనెను నా యెముకలలో ఒక యెముక నా మాంసములో మాంసము ఇది నరునిలోనుండి తీయబడెను గనుక నారి అనబడును.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పురుషుడు తన తండ్రిని తన తల్లిని విడిచి తన భార్యను హత్తుకొనును; వారు ఏక శరీరమైయుందురు.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ఆదామును అతని భార్యయు వారిద్దరు దిగంబరులుగా నుండిరి; అయితే వారు సిగ్గు ఎరుగక యుండిరి.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ఆదికాండము</vt:lpstr>
      <vt:lpstr>అధ్యాయము 2</vt:lpstr>
      <vt:lpstr>అధ్యాయము 2</vt:lpstr>
      <vt:lpstr>అధ్యాయము 2</vt:lpstr>
      <vt:lpstr>అధ్యాయము 2</vt:lpstr>
      <vt:lpstr>అధ్యాయము 2</vt:lpstr>
      <vt:lpstr>అధ్యాయము 2</vt:lpstr>
      <vt:lpstr>అధ్యాయము 2</vt:lpstr>
      <vt:lpstr>అధ్యాయము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2021-02-09T07:24:36Z</dcterms:modified>
  <cp:revision>2</cp:revision>
  <dc:title>ఆదికాండము</dc:title>
</cp:coreProperties>
</file>